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58" r:id="rId3"/>
    <p:sldId id="353" r:id="rId4"/>
    <p:sldId id="373" r:id="rId5"/>
    <p:sldId id="274" r:id="rId6"/>
    <p:sldId id="354" r:id="rId7"/>
    <p:sldId id="355" r:id="rId8"/>
    <p:sldId id="289" r:id="rId9"/>
    <p:sldId id="290" r:id="rId10"/>
    <p:sldId id="356" r:id="rId11"/>
    <p:sldId id="273" r:id="rId12"/>
    <p:sldId id="282" r:id="rId13"/>
    <p:sldId id="291" r:id="rId14"/>
    <p:sldId id="286" r:id="rId15"/>
    <p:sldId id="293" r:id="rId16"/>
    <p:sldId id="294" r:id="rId17"/>
    <p:sldId id="349" r:id="rId18"/>
    <p:sldId id="350" r:id="rId19"/>
    <p:sldId id="295" r:id="rId20"/>
    <p:sldId id="352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5" r:id="rId34"/>
    <p:sldId id="375" r:id="rId35"/>
    <p:sldId id="359" r:id="rId36"/>
    <p:sldId id="331" r:id="rId37"/>
    <p:sldId id="332" r:id="rId38"/>
    <p:sldId id="358" r:id="rId39"/>
    <p:sldId id="367" r:id="rId40"/>
    <p:sldId id="312" r:id="rId41"/>
    <p:sldId id="313" r:id="rId42"/>
    <p:sldId id="340" r:id="rId43"/>
    <p:sldId id="339" r:id="rId44"/>
    <p:sldId id="314" r:id="rId45"/>
    <p:sldId id="360" r:id="rId46"/>
    <p:sldId id="361" r:id="rId47"/>
    <p:sldId id="334" r:id="rId48"/>
    <p:sldId id="325" r:id="rId49"/>
    <p:sldId id="368" r:id="rId50"/>
    <p:sldId id="277" r:id="rId51"/>
    <p:sldId id="317" r:id="rId52"/>
    <p:sldId id="357" r:id="rId53"/>
    <p:sldId id="362" r:id="rId54"/>
    <p:sldId id="363" r:id="rId55"/>
    <p:sldId id="364" r:id="rId56"/>
    <p:sldId id="365" r:id="rId57"/>
    <p:sldId id="366" r:id="rId58"/>
    <p:sldId id="346" r:id="rId59"/>
    <p:sldId id="309" r:id="rId60"/>
    <p:sldId id="319" r:id="rId61"/>
    <p:sldId id="370" r:id="rId62"/>
    <p:sldId id="369" r:id="rId63"/>
    <p:sldId id="371" r:id="rId64"/>
    <p:sldId id="320" r:id="rId65"/>
    <p:sldId id="321" r:id="rId66"/>
    <p:sldId id="33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4722"/>
  </p:normalViewPr>
  <p:slideViewPr>
    <p:cSldViewPr snapToGrid="0" snapToObjects="1">
      <p:cViewPr varScale="1">
        <p:scale>
          <a:sx n="118" d="100"/>
          <a:sy n="118" d="100"/>
        </p:scale>
        <p:origin x="119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7432D6-DCE5-F54F-B9E4-63ACC1FD6B48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AB6B78-EFE5-CE43-A8F6-A9227399E18F}">
      <dgm:prSet phldrT="[Text]"/>
      <dgm:spPr/>
      <dgm:t>
        <a:bodyPr/>
        <a:lstStyle/>
        <a:p>
          <a:r>
            <a:rPr lang="en-US" dirty="0"/>
            <a:t>Telemetry sources</a:t>
          </a:r>
        </a:p>
      </dgm:t>
    </dgm:pt>
    <dgm:pt modelId="{4A0443A1-55FF-1043-BB7C-360928D664AB}" type="parTrans" cxnId="{8F5F53C9-91F8-C947-B43A-7EC70D3E8DBB}">
      <dgm:prSet/>
      <dgm:spPr/>
      <dgm:t>
        <a:bodyPr/>
        <a:lstStyle/>
        <a:p>
          <a:endParaRPr lang="en-US"/>
        </a:p>
      </dgm:t>
    </dgm:pt>
    <dgm:pt modelId="{6128DCC5-9EAD-E64E-A3EC-4AEC7F6BFD77}" type="sibTrans" cxnId="{8F5F53C9-91F8-C947-B43A-7EC70D3E8DBB}">
      <dgm:prSet/>
      <dgm:spPr/>
      <dgm:t>
        <a:bodyPr/>
        <a:lstStyle/>
        <a:p>
          <a:endParaRPr lang="en-US"/>
        </a:p>
      </dgm:t>
    </dgm:pt>
    <dgm:pt modelId="{242D2723-D45E-144C-910C-A9B29D1D4190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53FF1E62-5CA9-544B-B2A9-4FB763376E0C}" type="parTrans" cxnId="{094C8AB8-992A-AE44-890C-CCC78924051A}">
      <dgm:prSet/>
      <dgm:spPr/>
      <dgm:t>
        <a:bodyPr/>
        <a:lstStyle/>
        <a:p>
          <a:endParaRPr lang="en-US"/>
        </a:p>
      </dgm:t>
    </dgm:pt>
    <dgm:pt modelId="{1AC2841E-D34C-BC47-A9FB-20933224979A}" type="sibTrans" cxnId="{094C8AB8-992A-AE44-890C-CCC78924051A}">
      <dgm:prSet/>
      <dgm:spPr/>
      <dgm:t>
        <a:bodyPr/>
        <a:lstStyle/>
        <a:p>
          <a:endParaRPr lang="en-US"/>
        </a:p>
      </dgm:t>
    </dgm:pt>
    <dgm:pt modelId="{C469E948-68AC-7045-8807-CDDE619421A3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C238BB33-5C0F-0F44-9A15-0A9B99F58D30}" type="parTrans" cxnId="{630452EC-CC46-4041-ABC6-18DF690F0BFE}">
      <dgm:prSet/>
      <dgm:spPr/>
      <dgm:t>
        <a:bodyPr/>
        <a:lstStyle/>
        <a:p>
          <a:endParaRPr lang="en-US"/>
        </a:p>
      </dgm:t>
    </dgm:pt>
    <dgm:pt modelId="{28EFA04E-8F53-2B48-95E6-1BC1E18CD1AA}" type="sibTrans" cxnId="{630452EC-CC46-4041-ABC6-18DF690F0BFE}">
      <dgm:prSet/>
      <dgm:spPr/>
      <dgm:t>
        <a:bodyPr/>
        <a:lstStyle/>
        <a:p>
          <a:endParaRPr lang="en-US"/>
        </a:p>
      </dgm:t>
    </dgm:pt>
    <dgm:pt modelId="{8F9A2A34-B54B-7941-B6A5-2390C9F27432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8FC7EB2B-E7B6-4247-8502-3163F55CA017}" type="parTrans" cxnId="{361559D6-9E2D-C04C-B532-88D9AEBE0501}">
      <dgm:prSet/>
      <dgm:spPr/>
      <dgm:t>
        <a:bodyPr/>
        <a:lstStyle/>
        <a:p>
          <a:endParaRPr lang="en-US"/>
        </a:p>
      </dgm:t>
    </dgm:pt>
    <dgm:pt modelId="{360328C4-8FC9-BC49-BB08-100C99BE5F4F}" type="sibTrans" cxnId="{361559D6-9E2D-C04C-B532-88D9AEBE0501}">
      <dgm:prSet/>
      <dgm:spPr/>
      <dgm:t>
        <a:bodyPr/>
        <a:lstStyle/>
        <a:p>
          <a:endParaRPr lang="en-US"/>
        </a:p>
      </dgm:t>
    </dgm:pt>
    <dgm:pt modelId="{829EE778-B16C-7A40-9B44-4519566D3985}">
      <dgm:prSet phldrT="[Text]"/>
      <dgm:spPr/>
      <dgm:t>
        <a:bodyPr/>
        <a:lstStyle/>
        <a:p>
          <a:r>
            <a:rPr lang="en-US" dirty="0"/>
            <a:t>Client software</a:t>
          </a:r>
        </a:p>
      </dgm:t>
    </dgm:pt>
    <dgm:pt modelId="{89693C49-64D4-2443-9EB7-F1E425063230}" type="parTrans" cxnId="{5B04EF21-EB3A-0442-94FB-2E5C4CD0F99B}">
      <dgm:prSet/>
      <dgm:spPr/>
      <dgm:t>
        <a:bodyPr/>
        <a:lstStyle/>
        <a:p>
          <a:endParaRPr lang="en-US"/>
        </a:p>
      </dgm:t>
    </dgm:pt>
    <dgm:pt modelId="{415B86B0-62C4-3A43-B1CD-2A5B7FE7EAC2}" type="sibTrans" cxnId="{5B04EF21-EB3A-0442-94FB-2E5C4CD0F99B}">
      <dgm:prSet/>
      <dgm:spPr/>
      <dgm:t>
        <a:bodyPr/>
        <a:lstStyle/>
        <a:p>
          <a:endParaRPr lang="en-US"/>
        </a:p>
      </dgm:t>
    </dgm:pt>
    <dgm:pt modelId="{6050B610-8B8C-1843-A573-1D8E30A2FC7D}">
      <dgm:prSet phldrT="[Text]"/>
      <dgm:spPr/>
      <dgm:t>
        <a:bodyPr/>
        <a:lstStyle/>
        <a:p>
          <a:r>
            <a:rPr lang="en-US" dirty="0"/>
            <a:t>Sign ups</a:t>
          </a:r>
        </a:p>
      </dgm:t>
    </dgm:pt>
    <dgm:pt modelId="{E8A9C217-EE66-7944-A2C0-11C4354360B1}" type="parTrans" cxnId="{CC14E84A-A6CC-6D41-A0D4-9C467A57B8AA}">
      <dgm:prSet/>
      <dgm:spPr/>
      <dgm:t>
        <a:bodyPr/>
        <a:lstStyle/>
        <a:p>
          <a:endParaRPr lang="en-US"/>
        </a:p>
      </dgm:t>
    </dgm:pt>
    <dgm:pt modelId="{A4F74E91-ED11-844A-8F00-6C7CC6B25C53}" type="sibTrans" cxnId="{CC14E84A-A6CC-6D41-A0D4-9C467A57B8AA}">
      <dgm:prSet/>
      <dgm:spPr/>
      <dgm:t>
        <a:bodyPr/>
        <a:lstStyle/>
        <a:p>
          <a:endParaRPr lang="en-US"/>
        </a:p>
      </dgm:t>
    </dgm:pt>
    <dgm:pt modelId="{5BE0C6A1-0A53-4F4A-9B89-BD93C707117A}">
      <dgm:prSet phldrT="[Text]"/>
      <dgm:spPr/>
      <dgm:t>
        <a:bodyPr/>
        <a:lstStyle/>
        <a:p>
          <a:r>
            <a:rPr lang="en-US" dirty="0"/>
            <a:t>Churn</a:t>
          </a:r>
        </a:p>
      </dgm:t>
    </dgm:pt>
    <dgm:pt modelId="{4B51D0D9-7CF0-9044-A7AE-DD862D537EAB}" type="parTrans" cxnId="{5A23E00B-B552-EC41-BF2D-F54CF24DDE55}">
      <dgm:prSet/>
      <dgm:spPr/>
      <dgm:t>
        <a:bodyPr/>
        <a:lstStyle/>
        <a:p>
          <a:endParaRPr lang="en-US"/>
        </a:p>
      </dgm:t>
    </dgm:pt>
    <dgm:pt modelId="{67D7E204-C346-2E4E-B5EA-50BE4784EFFA}" type="sibTrans" cxnId="{5A23E00B-B552-EC41-BF2D-F54CF24DDE55}">
      <dgm:prSet/>
      <dgm:spPr/>
      <dgm:t>
        <a:bodyPr/>
        <a:lstStyle/>
        <a:p>
          <a:endParaRPr lang="en-US"/>
        </a:p>
      </dgm:t>
    </dgm:pt>
    <dgm:pt modelId="{E54A556C-2C3F-F74E-8F43-DFA63E7955C9}">
      <dgm:prSet phldrT="[Text]"/>
      <dgm:spPr/>
      <dgm:t>
        <a:bodyPr/>
        <a:lstStyle/>
        <a:p>
          <a:r>
            <a:rPr lang="en-US" dirty="0"/>
            <a:t>Incidents</a:t>
          </a:r>
        </a:p>
      </dgm:t>
    </dgm:pt>
    <dgm:pt modelId="{3D24494F-B7F8-094A-B17D-2C12E833E301}" type="parTrans" cxnId="{FB290468-E1CE-3A49-B520-F2045848FB6C}">
      <dgm:prSet/>
      <dgm:spPr/>
      <dgm:t>
        <a:bodyPr/>
        <a:lstStyle/>
        <a:p>
          <a:endParaRPr lang="en-US"/>
        </a:p>
      </dgm:t>
    </dgm:pt>
    <dgm:pt modelId="{8FCA2EB0-5899-5842-B35E-93C59847A6A4}" type="sibTrans" cxnId="{FB290468-E1CE-3A49-B520-F2045848FB6C}">
      <dgm:prSet/>
      <dgm:spPr/>
      <dgm:t>
        <a:bodyPr/>
        <a:lstStyle/>
        <a:p>
          <a:endParaRPr lang="en-US"/>
        </a:p>
      </dgm:t>
    </dgm:pt>
    <dgm:pt modelId="{DBC07E8C-BA44-CD41-B7DE-AFE5FC193681}">
      <dgm:prSet phldrT="[Text]"/>
      <dgm:spPr/>
      <dgm:t>
        <a:bodyPr/>
        <a:lstStyle/>
        <a:p>
          <a:r>
            <a:rPr lang="en-US" dirty="0"/>
            <a:t>Messages/s</a:t>
          </a:r>
        </a:p>
      </dgm:t>
    </dgm:pt>
    <dgm:pt modelId="{A6E330ED-A1E5-4E44-8127-3E4522248A6E}" type="parTrans" cxnId="{7A44EFAB-E373-A04D-85CF-46AAA90BB5B0}">
      <dgm:prSet/>
      <dgm:spPr/>
      <dgm:t>
        <a:bodyPr/>
        <a:lstStyle/>
        <a:p>
          <a:endParaRPr lang="en-US"/>
        </a:p>
      </dgm:t>
    </dgm:pt>
    <dgm:pt modelId="{84FF8888-4998-6649-A1DD-6DE32FAE86AF}" type="sibTrans" cxnId="{7A44EFAB-E373-A04D-85CF-46AAA90BB5B0}">
      <dgm:prSet/>
      <dgm:spPr/>
      <dgm:t>
        <a:bodyPr/>
        <a:lstStyle/>
        <a:p>
          <a:endParaRPr lang="en-US"/>
        </a:p>
      </dgm:t>
    </dgm:pt>
    <dgm:pt modelId="{F3783808-BDC6-9246-B649-70449A0AED08}">
      <dgm:prSet phldrT="[Text]"/>
      <dgm:spPr/>
      <dgm:t>
        <a:bodyPr/>
        <a:lstStyle/>
        <a:p>
          <a:r>
            <a:rPr lang="en-US" dirty="0"/>
            <a:t>Transaction times</a:t>
          </a:r>
        </a:p>
      </dgm:t>
    </dgm:pt>
    <dgm:pt modelId="{D1F600E6-C3E0-B74E-852D-6DEC23F38984}" type="parTrans" cxnId="{DAA868E4-E4A5-AE49-BF58-781283542BCA}">
      <dgm:prSet/>
      <dgm:spPr/>
      <dgm:t>
        <a:bodyPr/>
        <a:lstStyle/>
        <a:p>
          <a:endParaRPr lang="en-US"/>
        </a:p>
      </dgm:t>
    </dgm:pt>
    <dgm:pt modelId="{534E10D5-8FE0-0D40-A328-BE06F89CB38A}" type="sibTrans" cxnId="{DAA868E4-E4A5-AE49-BF58-781283542BCA}">
      <dgm:prSet/>
      <dgm:spPr/>
      <dgm:t>
        <a:bodyPr/>
        <a:lstStyle/>
        <a:p>
          <a:endParaRPr lang="en-US"/>
        </a:p>
      </dgm:t>
    </dgm:pt>
    <dgm:pt modelId="{156E000B-36D8-524C-912F-8CFBA0F5640C}">
      <dgm:prSet phldrT="[Text]"/>
      <dgm:spPr/>
      <dgm:t>
        <a:bodyPr/>
        <a:lstStyle/>
        <a:p>
          <a:r>
            <a:rPr lang="en-US" dirty="0"/>
            <a:t>Service latency</a:t>
          </a:r>
        </a:p>
      </dgm:t>
    </dgm:pt>
    <dgm:pt modelId="{DDB7DF49-C299-F949-8FBA-6F0D06C36279}" type="parTrans" cxnId="{CF515B29-4F30-9A4C-8F36-099A447C955F}">
      <dgm:prSet/>
      <dgm:spPr/>
      <dgm:t>
        <a:bodyPr/>
        <a:lstStyle/>
        <a:p>
          <a:endParaRPr lang="en-US"/>
        </a:p>
      </dgm:t>
    </dgm:pt>
    <dgm:pt modelId="{2AC471E0-B604-144C-80A7-BC0E746379C2}" type="sibTrans" cxnId="{CF515B29-4F30-9A4C-8F36-099A447C955F}">
      <dgm:prSet/>
      <dgm:spPr/>
      <dgm:t>
        <a:bodyPr/>
        <a:lstStyle/>
        <a:p>
          <a:endParaRPr lang="en-US"/>
        </a:p>
      </dgm:t>
    </dgm:pt>
    <dgm:pt modelId="{F6DD9363-DF34-9E4E-B2AE-A8658077D313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816EBFBC-6218-6043-BD5C-D67389BE94B8}" type="parTrans" cxnId="{8484C2F6-3C49-9740-B806-FB9F386714FF}">
      <dgm:prSet/>
      <dgm:spPr/>
      <dgm:t>
        <a:bodyPr/>
        <a:lstStyle/>
        <a:p>
          <a:endParaRPr lang="en-US"/>
        </a:p>
      </dgm:t>
    </dgm:pt>
    <dgm:pt modelId="{4F8DC3C1-61E2-6C4D-BEE1-0521FA2F2F44}" type="sibTrans" cxnId="{8484C2F6-3C49-9740-B806-FB9F386714FF}">
      <dgm:prSet/>
      <dgm:spPr/>
      <dgm:t>
        <a:bodyPr/>
        <a:lstStyle/>
        <a:p>
          <a:endParaRPr lang="en-US"/>
        </a:p>
      </dgm:t>
    </dgm:pt>
    <dgm:pt modelId="{4F0BAAB0-D344-E246-A8EE-081B3EDE4767}">
      <dgm:prSet phldrT="[Text]"/>
      <dgm:spPr/>
      <dgm:t>
        <a:bodyPr/>
        <a:lstStyle/>
        <a:p>
          <a:r>
            <a:rPr lang="en-US" dirty="0"/>
            <a:t>Network utilization</a:t>
          </a:r>
        </a:p>
      </dgm:t>
    </dgm:pt>
    <dgm:pt modelId="{C8C0FDC2-9E4C-2840-8E56-60D73F1D7EB3}" type="parTrans" cxnId="{936732D5-BB1E-7340-AE83-1DDD612753AD}">
      <dgm:prSet/>
      <dgm:spPr/>
      <dgm:t>
        <a:bodyPr/>
        <a:lstStyle/>
        <a:p>
          <a:endParaRPr lang="en-US"/>
        </a:p>
      </dgm:t>
    </dgm:pt>
    <dgm:pt modelId="{3C88683B-6444-534D-959C-64C63FB17876}" type="sibTrans" cxnId="{936732D5-BB1E-7340-AE83-1DDD612753AD}">
      <dgm:prSet/>
      <dgm:spPr/>
      <dgm:t>
        <a:bodyPr/>
        <a:lstStyle/>
        <a:p>
          <a:endParaRPr lang="en-US"/>
        </a:p>
      </dgm:t>
    </dgm:pt>
    <dgm:pt modelId="{F7463A39-F1AC-F84E-B590-0CF96F5D7880}">
      <dgm:prSet phldrT="[Text]"/>
      <dgm:spPr/>
      <dgm:t>
        <a:bodyPr/>
        <a:lstStyle/>
        <a:p>
          <a:r>
            <a:rPr lang="en-US" dirty="0"/>
            <a:t>Resource throttling</a:t>
          </a:r>
        </a:p>
      </dgm:t>
    </dgm:pt>
    <dgm:pt modelId="{F7DE6F89-E10E-0E45-879A-6838E845C63F}" type="parTrans" cxnId="{570AE357-EED3-6043-AF24-CB60C581F9DF}">
      <dgm:prSet/>
      <dgm:spPr/>
      <dgm:t>
        <a:bodyPr/>
        <a:lstStyle/>
        <a:p>
          <a:endParaRPr lang="en-US"/>
        </a:p>
      </dgm:t>
    </dgm:pt>
    <dgm:pt modelId="{3BD936E3-1C47-8841-B28C-22F67FBBE653}" type="sibTrans" cxnId="{570AE357-EED3-6043-AF24-CB60C581F9DF}">
      <dgm:prSet/>
      <dgm:spPr/>
      <dgm:t>
        <a:bodyPr/>
        <a:lstStyle/>
        <a:p>
          <a:endParaRPr lang="en-US"/>
        </a:p>
      </dgm:t>
    </dgm:pt>
    <dgm:pt modelId="{66BBB1EF-35CA-D843-BE4B-62AC9C6AFA09}">
      <dgm:prSet phldrT="[Text]"/>
      <dgm:spPr/>
      <dgm:t>
        <a:bodyPr/>
        <a:lstStyle/>
        <a:p>
          <a:r>
            <a:rPr lang="en-US" dirty="0"/>
            <a:t>CPU utilization</a:t>
          </a:r>
        </a:p>
      </dgm:t>
    </dgm:pt>
    <dgm:pt modelId="{EAC15F20-F7D3-A542-A753-4EDA6D9E31DE}" type="parTrans" cxnId="{447A44D9-2665-1240-AC80-255A0BB49F12}">
      <dgm:prSet/>
      <dgm:spPr/>
      <dgm:t>
        <a:bodyPr/>
        <a:lstStyle/>
        <a:p>
          <a:endParaRPr lang="en-US"/>
        </a:p>
      </dgm:t>
    </dgm:pt>
    <dgm:pt modelId="{98EE9130-A05E-3142-9F7C-37A5CF8D91D0}" type="sibTrans" cxnId="{447A44D9-2665-1240-AC80-255A0BB49F12}">
      <dgm:prSet/>
      <dgm:spPr/>
      <dgm:t>
        <a:bodyPr/>
        <a:lstStyle/>
        <a:p>
          <a:endParaRPr lang="en-US"/>
        </a:p>
      </dgm:t>
    </dgm:pt>
    <dgm:pt modelId="{95FF43A7-2E69-3B4B-820A-656DF7BB6EF9}">
      <dgm:prSet phldrT="[Text]"/>
      <dgm:spPr/>
      <dgm:t>
        <a:bodyPr/>
        <a:lstStyle/>
        <a:p>
          <a:r>
            <a:rPr lang="en-US" dirty="0"/>
            <a:t>App errors</a:t>
          </a:r>
        </a:p>
      </dgm:t>
    </dgm:pt>
    <dgm:pt modelId="{E34FBDFE-B060-8240-BA8E-A3CEB7852233}" type="parTrans" cxnId="{EC125EA4-29C8-0B4A-AAE6-5E5E96DDC2AF}">
      <dgm:prSet/>
      <dgm:spPr/>
      <dgm:t>
        <a:bodyPr/>
        <a:lstStyle/>
        <a:p>
          <a:endParaRPr lang="en-US"/>
        </a:p>
      </dgm:t>
    </dgm:pt>
    <dgm:pt modelId="{AF197FBB-F2E6-3B43-9AB9-D1398B9EDA9E}" type="sibTrans" cxnId="{EC125EA4-29C8-0B4A-AAE6-5E5E96DDC2AF}">
      <dgm:prSet/>
      <dgm:spPr/>
      <dgm:t>
        <a:bodyPr/>
        <a:lstStyle/>
        <a:p>
          <a:endParaRPr lang="en-US"/>
        </a:p>
      </dgm:t>
    </dgm:pt>
    <dgm:pt modelId="{BCD7DA79-689C-CA40-9505-454B5E39704E}">
      <dgm:prSet phldrT="[Text]"/>
      <dgm:spPr/>
      <dgm:t>
        <a:bodyPr/>
        <a:lstStyle/>
        <a:p>
          <a:r>
            <a:rPr lang="en-US" dirty="0"/>
            <a:t>Response time</a:t>
          </a:r>
        </a:p>
      </dgm:t>
    </dgm:pt>
    <dgm:pt modelId="{ECDB0D88-6BE0-5649-BDED-83463F63B39B}" type="parTrans" cxnId="{E4338DCC-1E72-4648-AE93-F6771F98E2B4}">
      <dgm:prSet/>
      <dgm:spPr/>
      <dgm:t>
        <a:bodyPr/>
        <a:lstStyle/>
        <a:p>
          <a:endParaRPr lang="en-US"/>
        </a:p>
      </dgm:t>
    </dgm:pt>
    <dgm:pt modelId="{E74FC048-F52E-1549-8F6C-04F2EC6D5540}" type="sibTrans" cxnId="{E4338DCC-1E72-4648-AE93-F6771F98E2B4}">
      <dgm:prSet/>
      <dgm:spPr/>
      <dgm:t>
        <a:bodyPr/>
        <a:lstStyle/>
        <a:p>
          <a:endParaRPr lang="en-US"/>
        </a:p>
      </dgm:t>
    </dgm:pt>
    <dgm:pt modelId="{6A1F8890-4413-BE49-AE8A-8030FD1B1AD6}" type="pres">
      <dgm:prSet presAssocID="{377432D6-DCE5-F54F-B9E4-63ACC1FD6B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8E5577-7381-E441-A4A6-FF2E93E2D3C8}" type="pres">
      <dgm:prSet presAssocID="{377432D6-DCE5-F54F-B9E4-63ACC1FD6B48}" presName="matrix" presStyleCnt="0"/>
      <dgm:spPr/>
    </dgm:pt>
    <dgm:pt modelId="{5E628A84-4E62-2F49-946E-0C885D50B54B}" type="pres">
      <dgm:prSet presAssocID="{377432D6-DCE5-F54F-B9E4-63ACC1FD6B48}" presName="tile1" presStyleLbl="node1" presStyleIdx="0" presStyleCnt="4"/>
      <dgm:spPr/>
    </dgm:pt>
    <dgm:pt modelId="{CB111C23-89F6-3243-AD60-02A7AB75AD38}" type="pres">
      <dgm:prSet presAssocID="{377432D6-DCE5-F54F-B9E4-63ACC1FD6B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3A26A3-2583-784D-A8B7-6EE77A9096A9}" type="pres">
      <dgm:prSet presAssocID="{377432D6-DCE5-F54F-B9E4-63ACC1FD6B48}" presName="tile2" presStyleLbl="node1" presStyleIdx="1" presStyleCnt="4"/>
      <dgm:spPr/>
    </dgm:pt>
    <dgm:pt modelId="{A1C00F32-51E9-1C4F-8937-93D276590499}" type="pres">
      <dgm:prSet presAssocID="{377432D6-DCE5-F54F-B9E4-63ACC1FD6B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189686-D51A-F74A-A1F5-C7ED70AF129C}" type="pres">
      <dgm:prSet presAssocID="{377432D6-DCE5-F54F-B9E4-63ACC1FD6B48}" presName="tile3" presStyleLbl="node1" presStyleIdx="2" presStyleCnt="4"/>
      <dgm:spPr/>
    </dgm:pt>
    <dgm:pt modelId="{AF4B1D8F-D2BA-A74D-98AC-A53FACB896AE}" type="pres">
      <dgm:prSet presAssocID="{377432D6-DCE5-F54F-B9E4-63ACC1FD6B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C43421-4E52-D749-9B7F-AE7713CACEF6}" type="pres">
      <dgm:prSet presAssocID="{377432D6-DCE5-F54F-B9E4-63ACC1FD6B48}" presName="tile4" presStyleLbl="node1" presStyleIdx="3" presStyleCnt="4"/>
      <dgm:spPr/>
    </dgm:pt>
    <dgm:pt modelId="{6AAABA80-0E96-7E4F-B924-FF39A7031A89}" type="pres">
      <dgm:prSet presAssocID="{377432D6-DCE5-F54F-B9E4-63ACC1FD6B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E3216EF-CBBB-4D49-81EF-974AB5555908}" type="pres">
      <dgm:prSet presAssocID="{377432D6-DCE5-F54F-B9E4-63ACC1FD6B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9B6A702-BCCC-C44E-BC53-3E95F11D9029}" type="presOf" srcId="{F3783808-BDC6-9246-B649-70449A0AED08}" destId="{A1C00F32-51E9-1C4F-8937-93D276590499}" srcOrd="1" destOrd="1" presId="urn:microsoft.com/office/officeart/2005/8/layout/matrix1"/>
    <dgm:cxn modelId="{D259D708-3161-1F44-8A53-6A879D49451A}" type="presOf" srcId="{E54A556C-2C3F-F74E-8F43-DFA63E7955C9}" destId="{5E628A84-4E62-2F49-946E-0C885D50B54B}" srcOrd="0" destOrd="3" presId="urn:microsoft.com/office/officeart/2005/8/layout/matrix1"/>
    <dgm:cxn modelId="{5A23E00B-B552-EC41-BF2D-F54CF24DDE55}" srcId="{242D2723-D45E-144C-910C-A9B29D1D4190}" destId="{5BE0C6A1-0A53-4F4A-9B89-BD93C707117A}" srcOrd="1" destOrd="0" parTransId="{4B51D0D9-7CF0-9044-A7AE-DD862D537EAB}" sibTransId="{67D7E204-C346-2E4E-B5EA-50BE4784EFFA}"/>
    <dgm:cxn modelId="{A472E416-BFFF-4741-8713-D130CBD36DBB}" type="presOf" srcId="{F3783808-BDC6-9246-B649-70449A0AED08}" destId="{173A26A3-2583-784D-A8B7-6EE77A9096A9}" srcOrd="0" destOrd="1" presId="urn:microsoft.com/office/officeart/2005/8/layout/matrix1"/>
    <dgm:cxn modelId="{3992471A-5A7D-124D-AB9C-31330FDDC495}" type="presOf" srcId="{6050B610-8B8C-1843-A573-1D8E30A2FC7D}" destId="{5E628A84-4E62-2F49-946E-0C885D50B54B}" srcOrd="0" destOrd="1" presId="urn:microsoft.com/office/officeart/2005/8/layout/matrix1"/>
    <dgm:cxn modelId="{2DCC681A-BEFD-9141-A361-E889D1E2F800}" type="presOf" srcId="{35AB6B78-EFE5-CE43-A8F6-A9227399E18F}" destId="{EE3216EF-CBBB-4D49-81EF-974AB5555908}" srcOrd="0" destOrd="0" presId="urn:microsoft.com/office/officeart/2005/8/layout/matrix1"/>
    <dgm:cxn modelId="{D63ABE1A-9A37-3146-8927-92F7E1ABED06}" type="presOf" srcId="{95FF43A7-2E69-3B4B-820A-656DF7BB6EF9}" destId="{7FC43421-4E52-D749-9B7F-AE7713CACEF6}" srcOrd="0" destOrd="1" presId="urn:microsoft.com/office/officeart/2005/8/layout/matrix1"/>
    <dgm:cxn modelId="{5B04EF21-EB3A-0442-94FB-2E5C4CD0F99B}" srcId="{35AB6B78-EFE5-CE43-A8F6-A9227399E18F}" destId="{829EE778-B16C-7A40-9B44-4519566D3985}" srcOrd="3" destOrd="0" parTransId="{89693C49-64D4-2443-9EB7-F1E425063230}" sibTransId="{415B86B0-62C4-3A43-B1CD-2A5B7FE7EAC2}"/>
    <dgm:cxn modelId="{ED648022-126A-454F-A226-B3EFEE8EE6B0}" type="presOf" srcId="{377432D6-DCE5-F54F-B9E4-63ACC1FD6B48}" destId="{6A1F8890-4413-BE49-AE8A-8030FD1B1AD6}" srcOrd="0" destOrd="0" presId="urn:microsoft.com/office/officeart/2005/8/layout/matrix1"/>
    <dgm:cxn modelId="{3C70A524-2F0C-1349-94B2-3C5BCF682B39}" type="presOf" srcId="{5BE0C6A1-0A53-4F4A-9B89-BD93C707117A}" destId="{CB111C23-89F6-3243-AD60-02A7AB75AD38}" srcOrd="1" destOrd="2" presId="urn:microsoft.com/office/officeart/2005/8/layout/matrix1"/>
    <dgm:cxn modelId="{0F5A1328-3BD3-584E-A30E-BE508F08BA58}" type="presOf" srcId="{BCD7DA79-689C-CA40-9505-454B5E39704E}" destId="{7FC43421-4E52-D749-9B7F-AE7713CACEF6}" srcOrd="0" destOrd="2" presId="urn:microsoft.com/office/officeart/2005/8/layout/matrix1"/>
    <dgm:cxn modelId="{CF515B29-4F30-9A4C-8F36-099A447C955F}" srcId="{C469E948-68AC-7045-8807-CDDE619421A3}" destId="{156E000B-36D8-524C-912F-8CFBA0F5640C}" srcOrd="1" destOrd="0" parTransId="{DDB7DF49-C299-F949-8FBA-6F0D06C36279}" sibTransId="{2AC471E0-B604-144C-80A7-BC0E746379C2}"/>
    <dgm:cxn modelId="{3F857F2D-925B-BC4C-B3F3-97F561BD16FA}" type="presOf" srcId="{4F0BAAB0-D344-E246-A8EE-081B3EDE4767}" destId="{AF4B1D8F-D2BA-A74D-98AC-A53FACB896AE}" srcOrd="1" destOrd="1" presId="urn:microsoft.com/office/officeart/2005/8/layout/matrix1"/>
    <dgm:cxn modelId="{60030A37-97E1-2844-BA8D-B1D1F83DFB5E}" type="presOf" srcId="{95FF43A7-2E69-3B4B-820A-656DF7BB6EF9}" destId="{6AAABA80-0E96-7E4F-B924-FF39A7031A89}" srcOrd="1" destOrd="1" presId="urn:microsoft.com/office/officeart/2005/8/layout/matrix1"/>
    <dgm:cxn modelId="{CBCDA445-89F3-F74B-8A47-AFFB0764A06C}" type="presOf" srcId="{8F9A2A34-B54B-7941-B6A5-2390C9F27432}" destId="{0D189686-D51A-F74A-A1F5-C7ED70AF129C}" srcOrd="0" destOrd="0" presId="urn:microsoft.com/office/officeart/2005/8/layout/matrix1"/>
    <dgm:cxn modelId="{CC14E84A-A6CC-6D41-A0D4-9C467A57B8AA}" srcId="{242D2723-D45E-144C-910C-A9B29D1D4190}" destId="{6050B610-8B8C-1843-A573-1D8E30A2FC7D}" srcOrd="0" destOrd="0" parTransId="{E8A9C217-EE66-7944-A2C0-11C4354360B1}" sibTransId="{A4F74E91-ED11-844A-8F00-6C7CC6B25C53}"/>
    <dgm:cxn modelId="{C11F9A4B-B836-8B47-866C-7B35C65A0CA8}" type="presOf" srcId="{242D2723-D45E-144C-910C-A9B29D1D4190}" destId="{CB111C23-89F6-3243-AD60-02A7AB75AD38}" srcOrd="1" destOrd="0" presId="urn:microsoft.com/office/officeart/2005/8/layout/matrix1"/>
    <dgm:cxn modelId="{C9BC894F-EF48-D947-AE0C-4767CD9171CE}" type="presOf" srcId="{66BBB1EF-35CA-D843-BE4B-62AC9C6AFA09}" destId="{0D189686-D51A-F74A-A1F5-C7ED70AF129C}" srcOrd="0" destOrd="3" presId="urn:microsoft.com/office/officeart/2005/8/layout/matrix1"/>
    <dgm:cxn modelId="{570AE357-EED3-6043-AF24-CB60C581F9DF}" srcId="{8F9A2A34-B54B-7941-B6A5-2390C9F27432}" destId="{F7463A39-F1AC-F84E-B590-0CF96F5D7880}" srcOrd="1" destOrd="0" parTransId="{F7DE6F89-E10E-0E45-879A-6838E845C63F}" sibTransId="{3BD936E3-1C47-8841-B28C-22F67FBBE653}"/>
    <dgm:cxn modelId="{85D04F5B-8034-A548-BFCC-2030CFA57130}" type="presOf" srcId="{242D2723-D45E-144C-910C-A9B29D1D4190}" destId="{5E628A84-4E62-2F49-946E-0C885D50B54B}" srcOrd="0" destOrd="0" presId="urn:microsoft.com/office/officeart/2005/8/layout/matrix1"/>
    <dgm:cxn modelId="{FB290468-E1CE-3A49-B520-F2045848FB6C}" srcId="{242D2723-D45E-144C-910C-A9B29D1D4190}" destId="{E54A556C-2C3F-F74E-8F43-DFA63E7955C9}" srcOrd="2" destOrd="0" parTransId="{3D24494F-B7F8-094A-B17D-2C12E833E301}" sibTransId="{8FCA2EB0-5899-5842-B35E-93C59847A6A4}"/>
    <dgm:cxn modelId="{E46B216C-F3BD-1C44-A005-F5EAFFED8326}" type="presOf" srcId="{F7463A39-F1AC-F84E-B590-0CF96F5D7880}" destId="{0D189686-D51A-F74A-A1F5-C7ED70AF129C}" srcOrd="0" destOrd="2" presId="urn:microsoft.com/office/officeart/2005/8/layout/matrix1"/>
    <dgm:cxn modelId="{2B48A36F-6BDA-1646-822B-312FD159845B}" type="presOf" srcId="{F7463A39-F1AC-F84E-B590-0CF96F5D7880}" destId="{AF4B1D8F-D2BA-A74D-98AC-A53FACB896AE}" srcOrd="1" destOrd="2" presId="urn:microsoft.com/office/officeart/2005/8/layout/matrix1"/>
    <dgm:cxn modelId="{768D8E7F-2E5B-A044-9D72-188947CFE168}" type="presOf" srcId="{5BE0C6A1-0A53-4F4A-9B89-BD93C707117A}" destId="{5E628A84-4E62-2F49-946E-0C885D50B54B}" srcOrd="0" destOrd="2" presId="urn:microsoft.com/office/officeart/2005/8/layout/matrix1"/>
    <dgm:cxn modelId="{BE03B57F-942D-474E-B65F-7F3B17A287A9}" type="presOf" srcId="{F6DD9363-DF34-9E4E-B2AE-A8658077D313}" destId="{A1C00F32-51E9-1C4F-8937-93D276590499}" srcOrd="1" destOrd="3" presId="urn:microsoft.com/office/officeart/2005/8/layout/matrix1"/>
    <dgm:cxn modelId="{1859A582-8001-7140-8F2D-9C9D931B9C17}" type="presOf" srcId="{F6DD9363-DF34-9E4E-B2AE-A8658077D313}" destId="{173A26A3-2583-784D-A8B7-6EE77A9096A9}" srcOrd="0" destOrd="3" presId="urn:microsoft.com/office/officeart/2005/8/layout/matrix1"/>
    <dgm:cxn modelId="{AA52E39C-7B7E-C54A-9C2A-98FDF268666B}" type="presOf" srcId="{829EE778-B16C-7A40-9B44-4519566D3985}" destId="{6AAABA80-0E96-7E4F-B924-FF39A7031A89}" srcOrd="1" destOrd="0" presId="urn:microsoft.com/office/officeart/2005/8/layout/matrix1"/>
    <dgm:cxn modelId="{F75B52A1-E360-144B-89C6-88F4C21E925D}" type="presOf" srcId="{C469E948-68AC-7045-8807-CDDE619421A3}" destId="{A1C00F32-51E9-1C4F-8937-93D276590499}" srcOrd="1" destOrd="0" presId="urn:microsoft.com/office/officeart/2005/8/layout/matrix1"/>
    <dgm:cxn modelId="{EC125EA4-29C8-0B4A-AAE6-5E5E96DDC2AF}" srcId="{829EE778-B16C-7A40-9B44-4519566D3985}" destId="{95FF43A7-2E69-3B4B-820A-656DF7BB6EF9}" srcOrd="0" destOrd="0" parTransId="{E34FBDFE-B060-8240-BA8E-A3CEB7852233}" sibTransId="{AF197FBB-F2E6-3B43-9AB9-D1398B9EDA9E}"/>
    <dgm:cxn modelId="{9745B6A4-A422-7346-9BA3-F26F3EF2428D}" type="presOf" srcId="{829EE778-B16C-7A40-9B44-4519566D3985}" destId="{7FC43421-4E52-D749-9B7F-AE7713CACEF6}" srcOrd="0" destOrd="0" presId="urn:microsoft.com/office/officeart/2005/8/layout/matrix1"/>
    <dgm:cxn modelId="{7A44EFAB-E373-A04D-85CF-46AAA90BB5B0}" srcId="{242D2723-D45E-144C-910C-A9B29D1D4190}" destId="{DBC07E8C-BA44-CD41-B7DE-AFE5FC193681}" srcOrd="3" destOrd="0" parTransId="{A6E330ED-A1E5-4E44-8127-3E4522248A6E}" sibTransId="{84FF8888-4998-6649-A1DD-6DE32FAE86AF}"/>
    <dgm:cxn modelId="{A218D7B1-3070-1848-8A07-EDBBD745A28A}" type="presOf" srcId="{8F9A2A34-B54B-7941-B6A5-2390C9F27432}" destId="{AF4B1D8F-D2BA-A74D-98AC-A53FACB896AE}" srcOrd="1" destOrd="0" presId="urn:microsoft.com/office/officeart/2005/8/layout/matrix1"/>
    <dgm:cxn modelId="{094C8AB8-992A-AE44-890C-CCC78924051A}" srcId="{35AB6B78-EFE5-CE43-A8F6-A9227399E18F}" destId="{242D2723-D45E-144C-910C-A9B29D1D4190}" srcOrd="0" destOrd="0" parTransId="{53FF1E62-5CA9-544B-B2A9-4FB763376E0C}" sibTransId="{1AC2841E-D34C-BC47-A9FB-20933224979A}"/>
    <dgm:cxn modelId="{AE542FBF-5F7B-BB4A-AC5F-8E38CA1C3B16}" type="presOf" srcId="{6050B610-8B8C-1843-A573-1D8E30A2FC7D}" destId="{CB111C23-89F6-3243-AD60-02A7AB75AD38}" srcOrd="1" destOrd="1" presId="urn:microsoft.com/office/officeart/2005/8/layout/matrix1"/>
    <dgm:cxn modelId="{3F486AC2-63D9-C543-98A0-DAEE514F553C}" type="presOf" srcId="{E54A556C-2C3F-F74E-8F43-DFA63E7955C9}" destId="{CB111C23-89F6-3243-AD60-02A7AB75AD38}" srcOrd="1" destOrd="3" presId="urn:microsoft.com/office/officeart/2005/8/layout/matrix1"/>
    <dgm:cxn modelId="{3AB838C3-DCD6-764B-8342-A9E413E1E98A}" type="presOf" srcId="{156E000B-36D8-524C-912F-8CFBA0F5640C}" destId="{A1C00F32-51E9-1C4F-8937-93D276590499}" srcOrd="1" destOrd="2" presId="urn:microsoft.com/office/officeart/2005/8/layout/matrix1"/>
    <dgm:cxn modelId="{8F5F53C9-91F8-C947-B43A-7EC70D3E8DBB}" srcId="{377432D6-DCE5-F54F-B9E4-63ACC1FD6B48}" destId="{35AB6B78-EFE5-CE43-A8F6-A9227399E18F}" srcOrd="0" destOrd="0" parTransId="{4A0443A1-55FF-1043-BB7C-360928D664AB}" sibTransId="{6128DCC5-9EAD-E64E-A3EC-4AEC7F6BFD77}"/>
    <dgm:cxn modelId="{E4338DCC-1E72-4648-AE93-F6771F98E2B4}" srcId="{829EE778-B16C-7A40-9B44-4519566D3985}" destId="{BCD7DA79-689C-CA40-9505-454B5E39704E}" srcOrd="1" destOrd="0" parTransId="{ECDB0D88-6BE0-5649-BDED-83463F63B39B}" sibTransId="{E74FC048-F52E-1549-8F6C-04F2EC6D5540}"/>
    <dgm:cxn modelId="{41D10DCF-D03C-C44A-802A-BDCED9563E8E}" type="presOf" srcId="{C469E948-68AC-7045-8807-CDDE619421A3}" destId="{173A26A3-2583-784D-A8B7-6EE77A9096A9}" srcOrd="0" destOrd="0" presId="urn:microsoft.com/office/officeart/2005/8/layout/matrix1"/>
    <dgm:cxn modelId="{9EB0C8D1-D019-774C-9D51-000AE370CB9F}" type="presOf" srcId="{156E000B-36D8-524C-912F-8CFBA0F5640C}" destId="{173A26A3-2583-784D-A8B7-6EE77A9096A9}" srcOrd="0" destOrd="2" presId="urn:microsoft.com/office/officeart/2005/8/layout/matrix1"/>
    <dgm:cxn modelId="{936732D5-BB1E-7340-AE83-1DDD612753AD}" srcId="{8F9A2A34-B54B-7941-B6A5-2390C9F27432}" destId="{4F0BAAB0-D344-E246-A8EE-081B3EDE4767}" srcOrd="0" destOrd="0" parTransId="{C8C0FDC2-9E4C-2840-8E56-60D73F1D7EB3}" sibTransId="{3C88683B-6444-534D-959C-64C63FB17876}"/>
    <dgm:cxn modelId="{361559D6-9E2D-C04C-B532-88D9AEBE0501}" srcId="{35AB6B78-EFE5-CE43-A8F6-A9227399E18F}" destId="{8F9A2A34-B54B-7941-B6A5-2390C9F27432}" srcOrd="2" destOrd="0" parTransId="{8FC7EB2B-E7B6-4247-8502-3163F55CA017}" sibTransId="{360328C4-8FC9-BC49-BB08-100C99BE5F4F}"/>
    <dgm:cxn modelId="{447A44D9-2665-1240-AC80-255A0BB49F12}" srcId="{8F9A2A34-B54B-7941-B6A5-2390C9F27432}" destId="{66BBB1EF-35CA-D843-BE4B-62AC9C6AFA09}" srcOrd="2" destOrd="0" parTransId="{EAC15F20-F7D3-A542-A753-4EDA6D9E31DE}" sibTransId="{98EE9130-A05E-3142-9F7C-37A5CF8D91D0}"/>
    <dgm:cxn modelId="{CB3656DA-BCD0-DC45-A7D2-3EF0E62A199A}" type="presOf" srcId="{BCD7DA79-689C-CA40-9505-454B5E39704E}" destId="{6AAABA80-0E96-7E4F-B924-FF39A7031A89}" srcOrd="1" destOrd="2" presId="urn:microsoft.com/office/officeart/2005/8/layout/matrix1"/>
    <dgm:cxn modelId="{65CFE2DF-57C6-FD4B-9872-EEB6B90FC7E3}" type="presOf" srcId="{DBC07E8C-BA44-CD41-B7DE-AFE5FC193681}" destId="{CB111C23-89F6-3243-AD60-02A7AB75AD38}" srcOrd="1" destOrd="4" presId="urn:microsoft.com/office/officeart/2005/8/layout/matrix1"/>
    <dgm:cxn modelId="{1D8209E3-F466-C844-B4DB-221D11337E5C}" type="presOf" srcId="{DBC07E8C-BA44-CD41-B7DE-AFE5FC193681}" destId="{5E628A84-4E62-2F49-946E-0C885D50B54B}" srcOrd="0" destOrd="4" presId="urn:microsoft.com/office/officeart/2005/8/layout/matrix1"/>
    <dgm:cxn modelId="{DAA868E4-E4A5-AE49-BF58-781283542BCA}" srcId="{C469E948-68AC-7045-8807-CDDE619421A3}" destId="{F3783808-BDC6-9246-B649-70449A0AED08}" srcOrd="0" destOrd="0" parTransId="{D1F600E6-C3E0-B74E-852D-6DEC23F38984}" sibTransId="{534E10D5-8FE0-0D40-A328-BE06F89CB38A}"/>
    <dgm:cxn modelId="{630452EC-CC46-4041-ABC6-18DF690F0BFE}" srcId="{35AB6B78-EFE5-CE43-A8F6-A9227399E18F}" destId="{C469E948-68AC-7045-8807-CDDE619421A3}" srcOrd="1" destOrd="0" parTransId="{C238BB33-5C0F-0F44-9A15-0A9B99F58D30}" sibTransId="{28EFA04E-8F53-2B48-95E6-1BC1E18CD1AA}"/>
    <dgm:cxn modelId="{101443F3-3D6E-DF47-B37F-9045D86D13DE}" type="presOf" srcId="{66BBB1EF-35CA-D843-BE4B-62AC9C6AFA09}" destId="{AF4B1D8F-D2BA-A74D-98AC-A53FACB896AE}" srcOrd="1" destOrd="3" presId="urn:microsoft.com/office/officeart/2005/8/layout/matrix1"/>
    <dgm:cxn modelId="{B8A1DDF5-FCC4-054A-B8D2-8559C1EDCE25}" type="presOf" srcId="{4F0BAAB0-D344-E246-A8EE-081B3EDE4767}" destId="{0D189686-D51A-F74A-A1F5-C7ED70AF129C}" srcOrd="0" destOrd="1" presId="urn:microsoft.com/office/officeart/2005/8/layout/matrix1"/>
    <dgm:cxn modelId="{8484C2F6-3C49-9740-B806-FB9F386714FF}" srcId="{C469E948-68AC-7045-8807-CDDE619421A3}" destId="{F6DD9363-DF34-9E4E-B2AE-A8658077D313}" srcOrd="2" destOrd="0" parTransId="{816EBFBC-6218-6043-BD5C-D67389BE94B8}" sibTransId="{4F8DC3C1-61E2-6C4D-BEE1-0521FA2F2F44}"/>
    <dgm:cxn modelId="{6A2D04F8-0C7F-024C-A659-D1F4612DB8CC}" type="presParOf" srcId="{6A1F8890-4413-BE49-AE8A-8030FD1B1AD6}" destId="{318E5577-7381-E441-A4A6-FF2E93E2D3C8}" srcOrd="0" destOrd="0" presId="urn:microsoft.com/office/officeart/2005/8/layout/matrix1"/>
    <dgm:cxn modelId="{3A1F02BA-0317-2248-BAC4-678776AB39EA}" type="presParOf" srcId="{318E5577-7381-E441-A4A6-FF2E93E2D3C8}" destId="{5E628A84-4E62-2F49-946E-0C885D50B54B}" srcOrd="0" destOrd="0" presId="urn:microsoft.com/office/officeart/2005/8/layout/matrix1"/>
    <dgm:cxn modelId="{C0D882F9-7D33-7440-AFD8-1A4797A17A76}" type="presParOf" srcId="{318E5577-7381-E441-A4A6-FF2E93E2D3C8}" destId="{CB111C23-89F6-3243-AD60-02A7AB75AD38}" srcOrd="1" destOrd="0" presId="urn:microsoft.com/office/officeart/2005/8/layout/matrix1"/>
    <dgm:cxn modelId="{3CCAD1E5-E22D-DB40-BC7A-B65069DC5251}" type="presParOf" srcId="{318E5577-7381-E441-A4A6-FF2E93E2D3C8}" destId="{173A26A3-2583-784D-A8B7-6EE77A9096A9}" srcOrd="2" destOrd="0" presId="urn:microsoft.com/office/officeart/2005/8/layout/matrix1"/>
    <dgm:cxn modelId="{898E8855-EBCB-E646-9731-6AA24AE1D325}" type="presParOf" srcId="{318E5577-7381-E441-A4A6-FF2E93E2D3C8}" destId="{A1C00F32-51E9-1C4F-8937-93D276590499}" srcOrd="3" destOrd="0" presId="urn:microsoft.com/office/officeart/2005/8/layout/matrix1"/>
    <dgm:cxn modelId="{F41B434F-83E7-4B42-ADE6-BF0A72EAA6B9}" type="presParOf" srcId="{318E5577-7381-E441-A4A6-FF2E93E2D3C8}" destId="{0D189686-D51A-F74A-A1F5-C7ED70AF129C}" srcOrd="4" destOrd="0" presId="urn:microsoft.com/office/officeart/2005/8/layout/matrix1"/>
    <dgm:cxn modelId="{A6253B82-C7D7-5240-ABDE-4AD245106E3A}" type="presParOf" srcId="{318E5577-7381-E441-A4A6-FF2E93E2D3C8}" destId="{AF4B1D8F-D2BA-A74D-98AC-A53FACB896AE}" srcOrd="5" destOrd="0" presId="urn:microsoft.com/office/officeart/2005/8/layout/matrix1"/>
    <dgm:cxn modelId="{8EB858C6-16BA-614C-BF1B-0E40CC6A0ADD}" type="presParOf" srcId="{318E5577-7381-E441-A4A6-FF2E93E2D3C8}" destId="{7FC43421-4E52-D749-9B7F-AE7713CACEF6}" srcOrd="6" destOrd="0" presId="urn:microsoft.com/office/officeart/2005/8/layout/matrix1"/>
    <dgm:cxn modelId="{891C07DD-4163-C84D-A9AB-B15691D87C60}" type="presParOf" srcId="{318E5577-7381-E441-A4A6-FF2E93E2D3C8}" destId="{6AAABA80-0E96-7E4F-B924-FF39A7031A89}" srcOrd="7" destOrd="0" presId="urn:microsoft.com/office/officeart/2005/8/layout/matrix1"/>
    <dgm:cxn modelId="{5E9B12FD-385B-D64B-8D87-427E9D85C58E}" type="presParOf" srcId="{6A1F8890-4413-BE49-AE8A-8030FD1B1AD6}" destId="{EE3216EF-CBBB-4D49-81EF-974AB555590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28A84-4E62-2F49-946E-0C885D50B54B}">
      <dsp:nvSpPr>
        <dsp:cNvPr id="0" name=""/>
        <dsp:cNvSpPr/>
      </dsp:nvSpPr>
      <dsp:spPr>
        <a:xfrm rot="16200000">
          <a:off x="536062" y="-536062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Sign ups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Churn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Incidents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Messages/s</a:t>
          </a:r>
        </a:p>
      </dsp:txBody>
      <dsp:txXfrm rot="5400000">
        <a:off x="-1" y="1"/>
        <a:ext cx="3500284" cy="1821118"/>
      </dsp:txXfrm>
    </dsp:sp>
    <dsp:sp modelId="{173A26A3-2583-784D-A8B7-6EE77A9096A9}">
      <dsp:nvSpPr>
        <dsp:cNvPr id="0" name=""/>
        <dsp:cNvSpPr/>
      </dsp:nvSpPr>
      <dsp:spPr>
        <a:xfrm>
          <a:off x="3500284" y="0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Transaction times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Service latency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Errors</a:t>
          </a:r>
        </a:p>
      </dsp:txBody>
      <dsp:txXfrm>
        <a:off x="3500284" y="0"/>
        <a:ext cx="3500284" cy="1821118"/>
      </dsp:txXfrm>
    </dsp:sp>
    <dsp:sp modelId="{0D189686-D51A-F74A-A1F5-C7ED70AF129C}">
      <dsp:nvSpPr>
        <dsp:cNvPr id="0" name=""/>
        <dsp:cNvSpPr/>
      </dsp:nvSpPr>
      <dsp:spPr>
        <a:xfrm rot="10800000">
          <a:off x="0" y="2428158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Infrastructure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Network utilization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Resource throttling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CPU utilization</a:t>
          </a:r>
        </a:p>
      </dsp:txBody>
      <dsp:txXfrm rot="10800000">
        <a:off x="0" y="3035197"/>
        <a:ext cx="3500284" cy="1821118"/>
      </dsp:txXfrm>
    </dsp:sp>
    <dsp:sp modelId="{7FC43421-4E52-D749-9B7F-AE7713CACEF6}">
      <dsp:nvSpPr>
        <dsp:cNvPr id="0" name=""/>
        <dsp:cNvSpPr/>
      </dsp:nvSpPr>
      <dsp:spPr>
        <a:xfrm rot="5400000">
          <a:off x="4036347" y="1892095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software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 errors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time</a:t>
          </a:r>
        </a:p>
      </dsp:txBody>
      <dsp:txXfrm rot="-5400000">
        <a:off x="3500283" y="3035197"/>
        <a:ext cx="3500284" cy="1821118"/>
      </dsp:txXfrm>
    </dsp:sp>
    <dsp:sp modelId="{EE3216EF-CBBB-4D49-81EF-974AB5555908}">
      <dsp:nvSpPr>
        <dsp:cNvPr id="0" name=""/>
        <dsp:cNvSpPr/>
      </dsp:nvSpPr>
      <dsp:spPr>
        <a:xfrm>
          <a:off x="2450198" y="1821118"/>
          <a:ext cx="2100170" cy="121407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Telemetry sources</a:t>
          </a:r>
        </a:p>
      </dsp:txBody>
      <dsp:txXfrm>
        <a:off x="2509464" y="1880384"/>
        <a:ext cx="1981638" cy="109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F739E-FB97-B043-B3A1-D9543854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team velocity.</a:t>
            </a:r>
          </a:p>
          <a:p>
            <a:endParaRPr lang="en-US" dirty="0"/>
          </a:p>
          <a:p>
            <a:r>
              <a:rPr lang="en-US" dirty="0"/>
              <a:t>Operations success is measured by service uptime, performance, and resiliency..</a:t>
            </a:r>
          </a:p>
        </p:txBody>
      </p:sp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251A-1772-954D-B2A9-6DD08639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2" y="1439862"/>
            <a:ext cx="6950676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9AF7F6-0A38-634C-82DB-B405895C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Cultural priorities</a:t>
            </a:r>
          </a:p>
        </p:txBody>
      </p:sp>
    </p:spTree>
    <p:extLst>
      <p:ext uri="{BB962C8B-B14F-4D97-AF65-F5344CB8AC3E}">
        <p14:creationId xmlns:p14="http://schemas.microsoft.com/office/powerpoint/2010/main" val="265944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Shared accountability </a:t>
            </a:r>
            <a:r>
              <a:rPr lang="en-US" dirty="0"/>
              <a:t>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delivery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DevOps mantra: Automate</a:t>
            </a:r>
            <a:r>
              <a:rPr lang="en-US" sz="1800" dirty="0"/>
              <a:t>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treats software development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262429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307BB-C3E8-CF41-9F9A-36C77541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59"/>
            <a:ext cx="9144000" cy="358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8541C-EF96-7241-BDC0-8D121C201D15}"/>
              </a:ext>
            </a:extLst>
          </p:cNvPr>
          <p:cNvSpPr txBox="1"/>
          <p:nvPr/>
        </p:nvSpPr>
        <p:spPr>
          <a:xfrm>
            <a:off x="0" y="1197478"/>
            <a:ext cx="6164826" cy="461665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pipeline enables continuous change flow.</a:t>
            </a:r>
          </a:p>
        </p:txBody>
      </p:sp>
    </p:spTree>
    <p:extLst>
      <p:ext uri="{BB962C8B-B14F-4D97-AF65-F5344CB8AC3E}">
        <p14:creationId xmlns:p14="http://schemas.microsoft.com/office/powerpoint/2010/main" val="176215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FED23-F74E-7F43-AB8F-D45D2E13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6" y="1417638"/>
            <a:ext cx="7582988" cy="4493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7C8F66-D13A-FD44-B5BF-6FB40620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9879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Continuous integration is a process used in the first stage of the code pipeline.</a:t>
            </a:r>
          </a:p>
          <a:p>
            <a:pPr lvl="1"/>
            <a:r>
              <a:rPr lang="en-US" dirty="0"/>
              <a:t>Originated as part of Extreme Programming (XP) practices.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 when trying to merge branches months later.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5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the same mainline (master) branch.</a:t>
            </a:r>
          </a:p>
          <a:p>
            <a:endParaRPr lang="en-US" dirty="0"/>
          </a:p>
          <a:p>
            <a:r>
              <a:rPr lang="en-US" dirty="0"/>
              <a:t>Code is built and unit tested at every check-in.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Code committed to the mainline branch may be deployed to production.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other test environments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52" y="1989912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5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0E776-0EEE-6046-A7B7-E20D63DB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" y="1548581"/>
            <a:ext cx="8995590" cy="37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8B8F-6912-3C48-A060-9A1A299B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49A2-A038-9C4B-AD7A-CC27E12D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Committed code is automatically tested in a series of stages providing greater assurance of working software.</a:t>
            </a:r>
          </a:p>
          <a:p>
            <a:endParaRPr lang="en-US" dirty="0"/>
          </a:p>
          <a:p>
            <a:r>
              <a:rPr lang="en-US" dirty="0"/>
              <a:t>Oftentimes companies focus their efforts on </a:t>
            </a:r>
            <a:r>
              <a:rPr lang="en-US" u="sng" dirty="0"/>
              <a:t>discovering</a:t>
            </a:r>
            <a:r>
              <a:rPr lang="en-US" dirty="0"/>
              <a:t> defects versus </a:t>
            </a:r>
            <a:r>
              <a:rPr lang="en-US" u="sng" dirty="0"/>
              <a:t>preventing</a:t>
            </a:r>
            <a:r>
              <a:rPr lang="en-US" dirty="0"/>
              <a:t>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4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78D5C-4862-4346-BB08-F7131C07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"/>
            <a:ext cx="9144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adopts lessons from Lean.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618C2-9847-4B4F-99F8-B3D2F283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410388"/>
            <a:ext cx="6069780" cy="41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1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8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2" y="1417639"/>
            <a:ext cx="6879755" cy="50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Shifting left improves quality and reduces costs.</a:t>
            </a:r>
          </a:p>
          <a:p>
            <a:endParaRPr lang="en-US" dirty="0"/>
          </a:p>
          <a:p>
            <a:pPr lvl="1"/>
            <a:r>
              <a:rPr lang="en-US" dirty="0"/>
              <a:t>Easier to automate testing when the test is done as close to the code as possible (bake quality into the product).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for a developer to fix a defect found earlier in the dev process.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5316950" cy="2440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Source: </a:t>
            </a:r>
            <a:r>
              <a:rPr lang="en-US" sz="10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6704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GUI app tests use tools like Selenium to simulate web client access.</a:t>
            </a:r>
          </a:p>
          <a:p>
            <a:endParaRPr lang="en-US" dirty="0"/>
          </a:p>
          <a:p>
            <a:r>
              <a:rPr lang="en-US" dirty="0"/>
              <a:t>These tests are slow, expensive to maintain, and non-deterministic.</a:t>
            </a:r>
          </a:p>
          <a:p>
            <a:pPr lvl="1"/>
            <a:r>
              <a:rPr lang="en-US" dirty="0"/>
              <a:t>Yet many companies still focus the majority of their testing effort writing these types of tests!</a:t>
            </a:r>
          </a:p>
          <a:p>
            <a:endParaRPr lang="en-US" dirty="0"/>
          </a:p>
          <a:p>
            <a:r>
              <a:rPr lang="en-US" dirty="0"/>
              <a:t>Non-deterministic tests are dangerous.</a:t>
            </a:r>
          </a:p>
          <a:p>
            <a:pPr lvl="1"/>
            <a:r>
              <a:rPr lang="en-US" dirty="0"/>
              <a:t>False positives lead to alarm fatigue.</a:t>
            </a:r>
          </a:p>
          <a:p>
            <a:pPr lvl="1"/>
            <a:r>
              <a:rPr lang="en-US" dirty="0"/>
              <a:t>False negatives lead to production outages.</a:t>
            </a:r>
          </a:p>
          <a:p>
            <a:pPr lvl="1"/>
            <a:r>
              <a:rPr lang="en-US" dirty="0"/>
              <a:t>A non-deterministic test is worse than no test at all!</a:t>
            </a:r>
          </a:p>
        </p:txBody>
      </p:sp>
    </p:spTree>
    <p:extLst>
      <p:ext uri="{BB962C8B-B14F-4D97-AF65-F5344CB8AC3E}">
        <p14:creationId xmlns:p14="http://schemas.microsoft.com/office/powerpoint/2010/main" val="3867209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Modern testing practices:</a:t>
            </a:r>
          </a:p>
          <a:p>
            <a:pPr lvl="1"/>
            <a:r>
              <a:rPr lang="en-US" dirty="0"/>
              <a:t>Limit the use of automated GUI tests to key application workflows.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Leverage unit and API/integration tests for the majority of your automated testing.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test endpoints into your API to make it easier to test application.</a:t>
            </a:r>
          </a:p>
          <a:p>
            <a:pPr lvl="2"/>
            <a:r>
              <a:rPr lang="en-US" dirty="0"/>
              <a:t>Manufacturers build test harness interfaces into things like engines to make them easier to test during assembly.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Eliminate or quarantine any non-deterministic tests.</a:t>
            </a:r>
          </a:p>
          <a:p>
            <a:pPr lvl="2"/>
            <a:r>
              <a:rPr lang="en-US" dirty="0"/>
              <a:t>100% of the tests in your test suite should pass!</a:t>
            </a:r>
          </a:p>
        </p:txBody>
      </p:sp>
    </p:spTree>
    <p:extLst>
      <p:ext uri="{BB962C8B-B14F-4D97-AF65-F5344CB8AC3E}">
        <p14:creationId xmlns:p14="http://schemas.microsoft.com/office/powerpoint/2010/main" val="3475980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EBEA3-99F1-C545-A4BB-73B25C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67" y="2182761"/>
            <a:ext cx="3860233" cy="28372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FE192-4EC2-8D4D-AE20-7E099887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"hardening" anti-pattern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A2296-E407-9F44-AEBF-351770F2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8819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companies still implement a "hardening" phase where they test code much later in the delivery cycle.</a:t>
            </a:r>
          </a:p>
          <a:p>
            <a:endParaRPr lang="en-US" dirty="0"/>
          </a:p>
          <a:p>
            <a:r>
              <a:rPr lang="en-US" dirty="0"/>
              <a:t>Code is always being tested in a continuous delivery process, eliminating the need for hardening.</a:t>
            </a:r>
          </a:p>
        </p:txBody>
      </p:sp>
    </p:spTree>
    <p:extLst>
      <p:ext uri="{BB962C8B-B14F-4D97-AF65-F5344CB8AC3E}">
        <p14:creationId xmlns:p14="http://schemas.microsoft.com/office/powerpoint/2010/main" val="2987884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636773" y="5257800"/>
            <a:ext cx="2376577" cy="149624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714435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9E905-7382-5341-8AE6-864C136B434E}"/>
              </a:ext>
            </a:extLst>
          </p:cNvPr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781666" y="1533832"/>
            <a:ext cx="7905134" cy="49983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29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9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software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92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493DF-D8A6-884E-8C68-9453FA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6" y="1440462"/>
            <a:ext cx="4933394" cy="327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F68A8-2184-FE4E-85BB-BB4753C304AF}"/>
              </a:ext>
            </a:extLst>
          </p:cNvPr>
          <p:cNvSpPr txBox="1"/>
          <p:nvPr/>
        </p:nvSpPr>
        <p:spPr>
          <a:xfrm>
            <a:off x="313508" y="1298121"/>
            <a:ext cx="3897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Big-bang: everyone experiences change simultaneously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Production testing after release. Spray and pray!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Deployments scheduled at inconvenient hours.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Rolling back requires another deployment. Uh, oh!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D16D77-B2D5-4D43-8EDB-76DE8072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Traditional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784939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C49-FE69-524E-9F6A-8A8CF27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8646-ECFE-3047-B620-0CF9730B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changes are delivered frequently and in small batches (Little's Law!).</a:t>
            </a:r>
          </a:p>
          <a:p>
            <a:endParaRPr lang="en-US" dirty="0"/>
          </a:p>
          <a:p>
            <a:r>
              <a:rPr lang="en-US" dirty="0"/>
              <a:t>Frequent software deployments allow us to deliver value </a:t>
            </a:r>
            <a:r>
              <a:rPr lang="en-US" u="sng" dirty="0"/>
              <a:t>faster</a:t>
            </a:r>
            <a:r>
              <a:rPr lang="en-US" dirty="0"/>
              <a:t> and with </a:t>
            </a:r>
            <a:r>
              <a:rPr lang="en-US" u="sng" dirty="0"/>
              <a:t>lower</a:t>
            </a:r>
            <a:r>
              <a:rPr lang="en-US" dirty="0"/>
              <a:t> risk.</a:t>
            </a:r>
          </a:p>
          <a:p>
            <a:pPr lvl="1"/>
            <a:r>
              <a:rPr lang="en-US" dirty="0"/>
              <a:t>Recall change failure rates for high performing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376274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D29D-288C-B04E-96B1-4FE6235F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80" y="1654668"/>
            <a:ext cx="7536439" cy="4421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6D2CE6-D2D6-BF49-9E8F-9DBC1815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241179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08EE-C7D9-5C40-942A-294420A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F400-E9F8-B741-8ADD-6E9DAFE8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34581" cy="4525963"/>
          </a:xfrm>
        </p:spPr>
        <p:txBody>
          <a:bodyPr/>
          <a:lstStyle/>
          <a:p>
            <a:r>
              <a:rPr lang="en-US" dirty="0"/>
              <a:t>Small changes allow us to minimize the impact or "blast radius" of change.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7F0C9-43B8-3247-A5A7-A8BAA285C6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925" y="1600200"/>
            <a:ext cx="3375875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9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193D-3A17-774B-ACFC-20E2C7F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0D51-244F-D84B-8821-F676F8AA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Deployment</a:t>
            </a:r>
            <a:r>
              <a:rPr lang="en-US" dirty="0"/>
              <a:t>: installation of new software code in an environment.</a:t>
            </a:r>
          </a:p>
          <a:p>
            <a:endParaRPr lang="en-US" dirty="0"/>
          </a:p>
          <a:p>
            <a:r>
              <a:rPr lang="en-US" b="1" dirty="0"/>
              <a:t>Release</a:t>
            </a:r>
            <a:r>
              <a:rPr lang="en-US" dirty="0"/>
              <a:t>: making new software code available to customers.</a:t>
            </a:r>
          </a:p>
          <a:p>
            <a:pPr lvl="1"/>
            <a:endParaRPr lang="en-US" dirty="0"/>
          </a:p>
          <a:p>
            <a:r>
              <a:rPr lang="en-US" dirty="0"/>
              <a:t>One of the keys to successful continuous delivery is </a:t>
            </a:r>
            <a:r>
              <a:rPr lang="en-US" u="sng" dirty="0"/>
              <a:t>decoupling</a:t>
            </a:r>
            <a:r>
              <a:rPr lang="en-US" dirty="0"/>
              <a:t> deployments from releases.</a:t>
            </a:r>
          </a:p>
        </p:txBody>
      </p:sp>
    </p:spTree>
    <p:extLst>
      <p:ext uri="{BB962C8B-B14F-4D97-AF65-F5344CB8AC3E}">
        <p14:creationId xmlns:p14="http://schemas.microsoft.com/office/powerpoint/2010/main" val="3887312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785D7-2C93-C047-9100-743DAECAC565}"/>
              </a:ext>
            </a:extLst>
          </p:cNvPr>
          <p:cNvSpPr txBox="1"/>
          <p:nvPr/>
        </p:nvSpPr>
        <p:spPr>
          <a:xfrm>
            <a:off x="3359287" y="1722900"/>
            <a:ext cx="485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Dear valued customer, we are upgrading our health care platform tomorrow. You are required to  upgrade your mobile app promptly at 2:35am CST tomorrow to continue to use our platform.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0E98A-7331-814D-868F-F41D4DCFC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3" y="1643660"/>
            <a:ext cx="2268103" cy="42526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709ABF-12C3-BF42-AC1C-7D19FDDB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Deployments vs. releases</a:t>
            </a:r>
          </a:p>
        </p:txBody>
      </p:sp>
    </p:spTree>
    <p:extLst>
      <p:ext uri="{BB962C8B-B14F-4D97-AF65-F5344CB8AC3E}">
        <p14:creationId xmlns:p14="http://schemas.microsoft.com/office/powerpoint/2010/main" val="129337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B6A-8121-F24C-8BE5-E60A5CC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25E2-EB5C-2B42-8BD9-794D36E2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support multiple versions of services running concurrently.</a:t>
            </a:r>
          </a:p>
          <a:p>
            <a:pPr lvl="1"/>
            <a:r>
              <a:rPr lang="en-US" dirty="0"/>
              <a:t>We will always have a cutover window (unless we quiesce traffic).</a:t>
            </a:r>
          </a:p>
          <a:p>
            <a:pPr lvl="1"/>
            <a:endParaRPr lang="en-US" dirty="0"/>
          </a:p>
          <a:p>
            <a:r>
              <a:rPr lang="en-US" dirty="0"/>
              <a:t>Version your APIs and API payloads.</a:t>
            </a:r>
          </a:p>
          <a:p>
            <a:endParaRPr lang="en-US" dirty="0"/>
          </a:p>
          <a:p>
            <a:r>
              <a:rPr lang="en-US" dirty="0"/>
              <a:t>Leverage feature flags/toggles.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 changes are wrapped in an if-then-else block which is controlled by a configuration variable.</a:t>
            </a:r>
          </a:p>
          <a:p>
            <a:endParaRPr lang="en-US" dirty="0"/>
          </a:p>
          <a:p>
            <a:pPr lvl="1"/>
            <a:r>
              <a:rPr lang="en-US" dirty="0"/>
              <a:t>Configuration variable allows you to enable/disable feature in different environments.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Work-in-progress features are deployed in production. WHAT??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4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5F2A4-F7A4-A84F-B5B0-5741D2FB4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25733-6530-5140-9A92-617F6772024E}"/>
              </a:ext>
            </a:extLst>
          </p:cNvPr>
          <p:cNvSpPr txBox="1"/>
          <p:nvPr/>
        </p:nvSpPr>
        <p:spPr>
          <a:xfrm>
            <a:off x="4572000" y="1229967"/>
            <a:ext cx="4075044" cy="7848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221640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6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Essential feedback mechanism for improving services and validating changes.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4973-96A9-DE47-8E85-5FCE85E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D5A2-4039-B842-BC8F-F96BEB75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Events</a:t>
            </a:r>
            <a:r>
              <a:rPr lang="en-US" dirty="0"/>
              <a:t>: point-in-time occurrences of significant activities.</a:t>
            </a:r>
          </a:p>
          <a:p>
            <a:pPr lvl="1"/>
            <a:r>
              <a:rPr lang="en-US" dirty="0"/>
              <a:t>Login, payment, deployment</a:t>
            </a:r>
          </a:p>
          <a:p>
            <a:endParaRPr lang="en-US" dirty="0"/>
          </a:p>
          <a:p>
            <a:r>
              <a:rPr lang="en-US" b="1" dirty="0"/>
              <a:t>Logs</a:t>
            </a:r>
            <a:r>
              <a:rPr lang="en-US" dirty="0"/>
              <a:t>: application diagnostic information and errors.</a:t>
            </a:r>
          </a:p>
          <a:p>
            <a:pPr lvl="1"/>
            <a:r>
              <a:rPr lang="en-US" dirty="0"/>
              <a:t>Website access logs, Lambda execution logs, audit logs</a:t>
            </a:r>
          </a:p>
          <a:p>
            <a:endParaRPr lang="en-US" dirty="0"/>
          </a:p>
          <a:p>
            <a:r>
              <a:rPr lang="en-US" b="1" dirty="0"/>
              <a:t>Metrics</a:t>
            </a:r>
            <a:r>
              <a:rPr lang="en-US" dirty="0"/>
              <a:t>: observable application and environment properties.</a:t>
            </a:r>
          </a:p>
          <a:p>
            <a:pPr lvl="1"/>
            <a:r>
              <a:rPr lang="en-US" dirty="0"/>
              <a:t>Memory utilization, Lambda latency, DynamoDB reads</a:t>
            </a:r>
          </a:p>
          <a:p>
            <a:endParaRPr lang="en-US" dirty="0"/>
          </a:p>
          <a:p>
            <a:r>
              <a:rPr lang="en-US" b="1" dirty="0"/>
              <a:t>Traces</a:t>
            </a:r>
            <a:r>
              <a:rPr lang="en-US" dirty="0"/>
              <a:t>: measured application execution paths.</a:t>
            </a:r>
          </a:p>
          <a:p>
            <a:pPr lvl="1"/>
            <a:r>
              <a:rPr lang="en-US" dirty="0"/>
              <a:t>Stack traces, AWS X-ray, APM</a:t>
            </a:r>
          </a:p>
        </p:txBody>
      </p:sp>
    </p:spTree>
    <p:extLst>
      <p:ext uri="{BB962C8B-B14F-4D97-AF65-F5344CB8AC3E}">
        <p14:creationId xmlns:p14="http://schemas.microsoft.com/office/powerpoint/2010/main" val="3050301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66D2DE-22FB-E348-85E8-3A82542DA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334974"/>
              </p:ext>
            </p:extLst>
          </p:nvPr>
        </p:nvGraphicFramePr>
        <p:xfrm>
          <a:off x="1071716" y="1531784"/>
          <a:ext cx="7000568" cy="4856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8C18E7B-A94D-4848-947A-C003503A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sources</a:t>
            </a:r>
          </a:p>
        </p:txBody>
      </p:sp>
    </p:spTree>
    <p:extLst>
      <p:ext uri="{BB962C8B-B14F-4D97-AF65-F5344CB8AC3E}">
        <p14:creationId xmlns:p14="http://schemas.microsoft.com/office/powerpoint/2010/main" val="182186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35888-2A85-6046-96EB-DB30DA29F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653" y="1181715"/>
            <a:ext cx="5143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17112-41CA-AE4B-850A-96347A805954}"/>
              </a:ext>
            </a:extLst>
          </p:cNvPr>
          <p:cNvSpPr txBox="1"/>
          <p:nvPr/>
        </p:nvSpPr>
        <p:spPr>
          <a:xfrm>
            <a:off x="460466" y="1660616"/>
            <a:ext cx="35465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teams determine what to measure.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Definition of Done = it can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FC77B-5CDD-8946-B805-19E212BF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9789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stack (Elasticsearch + Logstash + Kibana)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alarms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notifications to alert staff on service issues.</a:t>
            </a:r>
          </a:p>
          <a:p>
            <a:pPr lvl="1"/>
            <a:r>
              <a:rPr lang="en-US" dirty="0"/>
              <a:t>Weed out non-actionable notifications (log but don’t email) to prevent alarm fatigue.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84" y="1820812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Start small, prove out the effectiveness of new patterns and celebrate successes.</a:t>
            </a:r>
          </a:p>
          <a:p>
            <a:endParaRPr lang="en-US" dirty="0"/>
          </a:p>
          <a:p>
            <a:r>
              <a:rPr lang="en-US" dirty="0"/>
              <a:t>Culture is the hard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E09ED-F70C-7E43-A3F2-330DDCE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54509"/>
            <a:ext cx="8102600" cy="435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332287-C4CF-9B4E-99EE-32EB00A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CALMS Framework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DevOps culture and sharing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22263</TotalTime>
  <Words>2391</Words>
  <Application>Microsoft Macintosh PowerPoint</Application>
  <PresentationFormat>On-screen Show (4:3)</PresentationFormat>
  <Paragraphs>376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DevOps &amp; Cloud Infrastructure SEIS 615 DevOps Practices</vt:lpstr>
      <vt:lpstr>Agenda</vt:lpstr>
      <vt:lpstr>DevOps</vt:lpstr>
      <vt:lpstr>PowerPoint Presentation</vt:lpstr>
      <vt:lpstr>Common DevOps Misconceptions</vt:lpstr>
      <vt:lpstr>Common DevOps Misconceptions</vt:lpstr>
      <vt:lpstr>Common DevOps Misconceptions</vt:lpstr>
      <vt:lpstr>DevOps CALMS Framework</vt:lpstr>
      <vt:lpstr>DevOps culture and sharing</vt:lpstr>
      <vt:lpstr>PowerPoint Presentation</vt:lpstr>
      <vt:lpstr>PowerPoint Presentation</vt:lpstr>
      <vt:lpstr>Conflicting measures of success</vt:lpstr>
      <vt:lpstr>Cultural priorities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Code Pipeline</vt:lpstr>
      <vt:lpstr>PowerPoint Presentation</vt:lpstr>
      <vt:lpstr>Code Pipeline</vt:lpstr>
      <vt:lpstr>Continuous Integration</vt:lpstr>
      <vt:lpstr>Continuous Integration Practices</vt:lpstr>
      <vt:lpstr>PowerPoint Presentation</vt:lpstr>
      <vt:lpstr>Software testing automation</vt:lpstr>
      <vt:lpstr>Software testing automation</vt:lpstr>
      <vt:lpstr>Shift Left</vt:lpstr>
      <vt:lpstr>Shift Left</vt:lpstr>
      <vt:lpstr>Shift Left</vt:lpstr>
      <vt:lpstr>Shift Left</vt:lpstr>
      <vt:lpstr>GUI test anti-pattern </vt:lpstr>
      <vt:lpstr>GUI test anti-pattern </vt:lpstr>
      <vt:lpstr>The "hardening" anti-pattern</vt:lpstr>
      <vt:lpstr>Continuous Delivery</vt:lpstr>
      <vt:lpstr>Continuous Delivery</vt:lpstr>
      <vt:lpstr>Traditional software delivery</vt:lpstr>
      <vt:lpstr>Traditional software delivery</vt:lpstr>
      <vt:lpstr>DevOps software delivery</vt:lpstr>
      <vt:lpstr>DevOps software delivery</vt:lpstr>
      <vt:lpstr>DevOps software delivery</vt:lpstr>
      <vt:lpstr>Deployments vs. releases</vt:lpstr>
      <vt:lpstr>Deployments vs. releases</vt:lpstr>
      <vt:lpstr>Deployments vs. releases</vt:lpstr>
      <vt:lpstr>Feature Flag Pattern</vt:lpstr>
      <vt:lpstr>PowerPoint Presentation</vt:lpstr>
      <vt:lpstr>Measurement</vt:lpstr>
      <vt:lpstr>Telemetry types</vt:lpstr>
      <vt:lpstr>Telemetry sources</vt:lpstr>
      <vt:lpstr>Telemetry development</vt:lpstr>
      <vt:lpstr>Telemetry instrumentation</vt:lpstr>
      <vt:lpstr>Telemetry alarms</vt:lpstr>
      <vt:lpstr>Parting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265</cp:revision>
  <dcterms:created xsi:type="dcterms:W3CDTF">2016-04-01T03:52:31Z</dcterms:created>
  <dcterms:modified xsi:type="dcterms:W3CDTF">2020-08-10T22:51:20Z</dcterms:modified>
</cp:coreProperties>
</file>